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9"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3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33613E-7BD0-4C7A-8778-BA8BF1D2B3E6}" type="datetimeFigureOut">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37329843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33613E-7BD0-4C7A-8778-BA8BF1D2B3E6}" type="datetimeFigureOut">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33695286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33613E-7BD0-4C7A-8778-BA8BF1D2B3E6}" type="datetimeFigureOut">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23656278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33613E-7BD0-4C7A-8778-BA8BF1D2B3E6}" type="datetimeFigureOut">
              <a:rPr lang="en-US" smtClean="0"/>
              <a:t>3/3/2018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24524055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33613E-7BD0-4C7A-8778-BA8BF1D2B3E6}" type="datetimeFigureOut">
              <a:rPr lang="en-US" smtClean="0"/>
              <a:t>3/3/2018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37199422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33613E-7BD0-4C7A-8778-BA8BF1D2B3E6}" type="datetimeFigureOut">
              <a:rPr lang="en-US" smtClean="0"/>
              <a:t>3/3/2018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9252110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33613E-7BD0-4C7A-8778-BA8BF1D2B3E6}" type="datetimeFigureOut">
              <a:rPr lang="en-US" smtClean="0"/>
              <a:t>3/3/2018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13375740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33613E-7BD0-4C7A-8778-BA8BF1D2B3E6}" type="datetimeFigureOut">
              <a:rPr lang="en-US" smtClean="0"/>
              <a:t>3/3/2018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13459774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33613E-7BD0-4C7A-8778-BA8BF1D2B3E6}" type="datetimeFigureOut">
              <a:rPr lang="en-US" smtClean="0"/>
              <a:t>3/3/2018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39310261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33613E-7BD0-4C7A-8778-BA8BF1D2B3E6}" type="datetimeFigureOut">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3900910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33613E-7BD0-4C7A-8778-BA8BF1D2B3E6}" type="datetimeFigureOut">
              <a:rPr lang="en-US" smtClean="0"/>
              <a:t>3/3/2018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27D441-A032-4000-A326-A376EB05F906}" type="slidenum">
              <a:rPr lang="en-US" smtClean="0"/>
              <a:t>‹#›</a:t>
            </a:fld>
            <a:endParaRPr lang="en-US"/>
          </a:p>
        </p:txBody>
      </p:sp>
    </p:spTree>
    <p:extLst>
      <p:ext uri="{BB962C8B-B14F-4D97-AF65-F5344CB8AC3E}">
        <p14:creationId xmlns:p14="http://schemas.microsoft.com/office/powerpoint/2010/main" val="40000036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3000">
              <a:srgbClr val="D9D9D9"/>
            </a:gs>
            <a:gs pos="64000">
              <a:schemeClr val="accent1">
                <a:lumMod val="0"/>
                <a:lumOff val="100000"/>
              </a:schemeClr>
            </a:gs>
            <a:gs pos="3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33613E-7BD0-4C7A-8778-BA8BF1D2B3E6}" type="datetimeFigureOut">
              <a:rPr lang="en-US" smtClean="0"/>
              <a:t>3/3/2018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27D441-A032-4000-A326-A376EB05F906}" type="slidenum">
              <a:rPr lang="en-US" smtClean="0"/>
              <a:t>‹#›</a:t>
            </a:fld>
            <a:endParaRPr lang="en-US"/>
          </a:p>
        </p:txBody>
      </p:sp>
    </p:spTree>
    <p:extLst>
      <p:ext uri="{BB962C8B-B14F-4D97-AF65-F5344CB8AC3E}">
        <p14:creationId xmlns:p14="http://schemas.microsoft.com/office/powerpoint/2010/main" val="3151262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4694"/>
            <a:ext cx="9144000" cy="1989407"/>
          </a:xfrm>
        </p:spPr>
        <p:txBody>
          <a:bodyPr>
            <a:normAutofit/>
          </a:bodyPr>
          <a:lstStyle/>
          <a:p>
            <a:r>
              <a:rPr lang="en-US" dirty="0" smtClean="0">
                <a:latin typeface="Times New Roman" panose="02020603050405020304" pitchFamily="18" charset="0"/>
                <a:cs typeface="Times New Roman" panose="02020603050405020304" pitchFamily="18" charset="0"/>
              </a:rPr>
              <a:t>UNIT 5 PRESENTATION </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466753"/>
            <a:ext cx="9144000" cy="3452783"/>
          </a:xfrm>
        </p:spPr>
        <p:txBody>
          <a:bodyPr/>
          <a:lstStyle/>
          <a:p>
            <a:pPr algn="l"/>
            <a:r>
              <a:rPr lang="en-US" b="1" dirty="0" smtClean="0">
                <a:latin typeface="Times New Roman" panose="02020603050405020304" pitchFamily="18" charset="0"/>
                <a:cs typeface="Times New Roman" panose="02020603050405020304" pitchFamily="18" charset="0"/>
              </a:rPr>
              <a:t>PRESENTATION OUTLINE </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INTRODUCTION</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HISTORY OF THE CRISIS</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SOLUTIONS </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RATIONALE</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9077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INTRODCUCTION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Apple Inc. is one of the best performers in the US stocks exchange and, therefore, it strikes attention to most if not al people in its environs. </a:t>
            </a:r>
          </a:p>
          <a:p>
            <a:r>
              <a:rPr lang="en-US" dirty="0" smtClean="0">
                <a:latin typeface="Times New Roman" panose="02020603050405020304" pitchFamily="18" charset="0"/>
                <a:cs typeface="Times New Roman" panose="02020603050405020304" pitchFamily="18" charset="0"/>
              </a:rPr>
              <a:t>Lately, there has been reports of some crisis that incubated the stock </a:t>
            </a:r>
          </a:p>
          <a:p>
            <a:r>
              <a:rPr lang="en-US" dirty="0" smtClean="0">
                <a:latin typeface="Times New Roman" panose="02020603050405020304" pitchFamily="18" charset="0"/>
                <a:cs typeface="Times New Roman" panose="02020603050405020304" pitchFamily="18" charset="0"/>
              </a:rPr>
              <a:t>This presentation addresses the crisis and tries to find a way to settle off this mess</a:t>
            </a:r>
          </a:p>
          <a:p>
            <a:r>
              <a:rPr lang="en-US" dirty="0" smtClean="0">
                <a:latin typeface="Times New Roman" panose="02020603050405020304" pitchFamily="18" charset="0"/>
                <a:cs typeface="Times New Roman" panose="02020603050405020304" pitchFamily="18" charset="0"/>
              </a:rPr>
              <a:t>Its is important to maintain the company reputation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84686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HISTORY OF TE CRISIS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Controversies spread in 2017 about Apple Store scams</a:t>
            </a:r>
          </a:p>
          <a:p>
            <a:r>
              <a:rPr lang="en-US" dirty="0" smtClean="0">
                <a:latin typeface="Times New Roman" panose="02020603050405020304" pitchFamily="18" charset="0"/>
                <a:cs typeface="Times New Roman" panose="02020603050405020304" pitchFamily="18" charset="0"/>
              </a:rPr>
              <a:t>Fake apps, the most noted ones were Foot Locker and Christian Dior</a:t>
            </a:r>
          </a:p>
          <a:p>
            <a:r>
              <a:rPr lang="en-US" dirty="0" smtClean="0">
                <a:latin typeface="Times New Roman" panose="02020603050405020304" pitchFamily="18" charset="0"/>
                <a:cs typeface="Times New Roman" panose="02020603050405020304" pitchFamily="18" charset="0"/>
              </a:rPr>
              <a:t>Scammers used them to tamper with our companies market share</a:t>
            </a:r>
          </a:p>
          <a:p>
            <a:r>
              <a:rPr lang="en-US" dirty="0" smtClean="0">
                <a:latin typeface="Times New Roman" panose="02020603050405020304" pitchFamily="18" charset="0"/>
                <a:cs typeface="Times New Roman" panose="02020603050405020304" pitchFamily="18" charset="0"/>
              </a:rPr>
              <a:t>A need for investigation was called</a:t>
            </a:r>
          </a:p>
          <a:p>
            <a:r>
              <a:rPr lang="en-US" dirty="0" smtClean="0">
                <a:latin typeface="Times New Roman" panose="02020603050405020304" pitchFamily="18" charset="0"/>
                <a:cs typeface="Times New Roman" panose="02020603050405020304" pitchFamily="18" charset="0"/>
              </a:rPr>
              <a:t>Regress was realized in 2017, customers lost the Apple faith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37012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Our company is publicly traded. </a:t>
            </a:r>
          </a:p>
          <a:p>
            <a:r>
              <a:rPr lang="en-US" dirty="0" smtClean="0">
                <a:latin typeface="Times New Roman" panose="02020603050405020304" pitchFamily="18" charset="0"/>
                <a:cs typeface="Times New Roman" panose="02020603050405020304" pitchFamily="18" charset="0"/>
              </a:rPr>
              <a:t>Investors make it reputable, they cannot stand these issues</a:t>
            </a:r>
          </a:p>
          <a:p>
            <a:r>
              <a:rPr lang="en-US" dirty="0" smtClean="0">
                <a:latin typeface="Times New Roman" panose="02020603050405020304" pitchFamily="18" charset="0"/>
                <a:cs typeface="Times New Roman" panose="02020603050405020304" pitchFamily="18" charset="0"/>
              </a:rPr>
              <a:t>Apple Store was accessed by scammers</a:t>
            </a:r>
          </a:p>
          <a:p>
            <a:r>
              <a:rPr lang="en-US" dirty="0" smtClean="0">
                <a:latin typeface="Times New Roman" panose="02020603050405020304" pitchFamily="18" charset="0"/>
                <a:cs typeface="Times New Roman" panose="02020603050405020304" pitchFamily="18" charset="0"/>
              </a:rPr>
              <a:t>We need to address this as soon before we lose a big part of the market we have long developed</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6743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Solutions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8"/>
            <a:ext cx="10515600" cy="4837703"/>
          </a:xfrm>
        </p:spPr>
        <p:txBody>
          <a:bodyPr/>
          <a:lstStyle/>
          <a:p>
            <a:r>
              <a:rPr lang="en-US" dirty="0" smtClean="0">
                <a:latin typeface="Times New Roman" panose="02020603050405020304" pitchFamily="18" charset="0"/>
                <a:cs typeface="Times New Roman" panose="02020603050405020304" pitchFamily="18" charset="0"/>
              </a:rPr>
              <a:t>We need to find long lasting solutions to curb this problem completely</a:t>
            </a:r>
          </a:p>
          <a:p>
            <a:r>
              <a:rPr lang="en-US" dirty="0" smtClean="0">
                <a:latin typeface="Times New Roman" panose="02020603050405020304" pitchFamily="18" charset="0"/>
                <a:cs typeface="Times New Roman" panose="02020603050405020304" pitchFamily="18" charset="0"/>
              </a:rPr>
              <a:t>Some of the solutions that I would propose we start by include the following: </a:t>
            </a:r>
          </a:p>
          <a:p>
            <a:pPr marL="0" indent="0">
              <a:buNone/>
            </a:pPr>
            <a:endParaRPr lang="en-US" dirty="0" smtClean="0">
              <a:latin typeface="Times New Roman" panose="02020603050405020304" pitchFamily="18" charset="0"/>
              <a:cs typeface="Times New Roman" panose="02020603050405020304" pitchFamily="18" charset="0"/>
            </a:endParaRPr>
          </a:p>
          <a:p>
            <a:pPr lvl="1"/>
            <a:r>
              <a:rPr lang="en-US" b="1" dirty="0" smtClean="0">
                <a:latin typeface="Times New Roman" panose="02020603050405020304" pitchFamily="18" charset="0"/>
                <a:cs typeface="Times New Roman" panose="02020603050405020304" pitchFamily="18" charset="0"/>
              </a:rPr>
              <a:t>Close </a:t>
            </a:r>
            <a:r>
              <a:rPr lang="en-US" b="1" dirty="0">
                <a:latin typeface="Times New Roman" panose="02020603050405020304" pitchFamily="18" charset="0"/>
                <a:cs typeface="Times New Roman" panose="02020603050405020304" pitchFamily="18" charset="0"/>
              </a:rPr>
              <a:t>follow </a:t>
            </a:r>
            <a:r>
              <a:rPr lang="en-US" b="1" dirty="0" smtClean="0">
                <a:latin typeface="Times New Roman" panose="02020603050405020304" pitchFamily="18" charset="0"/>
                <a:cs typeface="Times New Roman" panose="02020603050405020304" pitchFamily="18" charset="0"/>
              </a:rPr>
              <a:t>up: </a:t>
            </a:r>
            <a:r>
              <a:rPr lang="en-US" dirty="0">
                <a:latin typeface="Times New Roman" panose="02020603050405020304" pitchFamily="18" charset="0"/>
                <a:cs typeface="Times New Roman" panose="02020603050405020304" pitchFamily="18" charset="0"/>
              </a:rPr>
              <a:t>One of our inception principles that gave our products and services a market guarantee was the close follow up that our management carried, despite the patents and copyrights additions. I think our dominance in the industry has blinded us to forego some other valuable carry-ons that we had initially. The protection we gave to our software has been undermined. </a:t>
            </a:r>
          </a:p>
          <a:p>
            <a:pPr lvl="1"/>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36162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44698"/>
          </a:xfrm>
        </p:spPr>
        <p:txBody>
          <a:bodyPr/>
          <a:lstStyle/>
          <a:p>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Close monitoring</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We need to: closely monitor our mac software and iPhone applications the way we did. It was a short time ago when I realized that Apple does not often examine apps before they added to the store. This allowance should be vetted out and only standardized apps given a chance and be in to contact with our consumers. </a:t>
            </a:r>
          </a:p>
          <a:p>
            <a:r>
              <a:rPr lang="en-US" b="1" dirty="0" smtClean="0">
                <a:latin typeface="Times New Roman" panose="02020603050405020304" pitchFamily="18" charset="0"/>
                <a:cs typeface="Times New Roman" panose="02020603050405020304" pitchFamily="18" charset="0"/>
              </a:rPr>
              <a:t>Approval: </a:t>
            </a:r>
            <a:r>
              <a:rPr lang="en-US" dirty="0">
                <a:latin typeface="Times New Roman" panose="02020603050405020304" pitchFamily="18" charset="0"/>
                <a:cs typeface="Times New Roman" panose="02020603050405020304" pitchFamily="18" charset="0"/>
              </a:rPr>
              <a:t>Approval process for every app to differentiate the company’s apps from other brands. Android apps are free and have found ways of intruding into the app store. This should be censored in good time so that we can stick to our uniqueness as this is what defines us as a company. </a:t>
            </a:r>
          </a:p>
          <a:p>
            <a:endParaRPr lang="en-US"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48958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b="1" dirty="0" smtClean="0">
                <a:latin typeface="Times New Roman" panose="02020603050405020304" pitchFamily="18" charset="0"/>
                <a:cs typeface="Times New Roman" panose="02020603050405020304" pitchFamily="18" charset="0"/>
              </a:rPr>
              <a:t>Clean up all illicit: </a:t>
            </a:r>
            <a:endParaRPr lang="en-US" b="1"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We </a:t>
            </a:r>
            <a:r>
              <a:rPr lang="en-US" sz="3200" dirty="0">
                <a:latin typeface="Times New Roman" panose="02020603050405020304" pitchFamily="18" charset="0"/>
                <a:cs typeface="Times New Roman" panose="02020603050405020304" pitchFamily="18" charset="0"/>
              </a:rPr>
              <a:t>also need clean up all these illicit products and software to prove to our customers that it was not in any way related to us. Customers are the most important people in our company and any product that we design and develop is targeted to them and, therefore, the need to accustom them. </a:t>
            </a:r>
          </a:p>
          <a:p>
            <a:pPr marL="0" indent="0">
              <a:buNone/>
            </a:pP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98608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b="1" dirty="0">
                <a:latin typeface="Times New Roman" panose="02020603050405020304" pitchFamily="18" charset="0"/>
                <a:cs typeface="Times New Roman" panose="02020603050405020304" pitchFamily="18" charset="0"/>
              </a:rPr>
              <a:t>Product lines updated: </a:t>
            </a:r>
            <a:endParaRPr lang="en-US" b="1"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Our </a:t>
            </a:r>
            <a:r>
              <a:rPr lang="en-US" sz="3200" dirty="0">
                <a:latin typeface="Times New Roman" panose="02020603050405020304" pitchFamily="18" charset="0"/>
                <a:cs typeface="Times New Roman" panose="02020603050405020304" pitchFamily="18" charset="0"/>
              </a:rPr>
              <a:t>product lines needs also to be updated to keep our customers aware of any changes that we have made in regard to our products. This would help consumers censor the real products in the event where illicit apps have found way in the app store.</a:t>
            </a:r>
            <a:endParaRPr lang="en-US" sz="3200" dirty="0"/>
          </a:p>
        </p:txBody>
      </p:sp>
    </p:spTree>
    <p:extLst>
      <p:ext uri="{BB962C8B-B14F-4D97-AF65-F5344CB8AC3E}">
        <p14:creationId xmlns:p14="http://schemas.microsoft.com/office/powerpoint/2010/main" val="171644306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Rationale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sz="3200" dirty="0" smtClean="0">
                <a:latin typeface="Times New Roman" panose="02020603050405020304" pitchFamily="18" charset="0"/>
                <a:cs typeface="Times New Roman" panose="02020603050405020304" pitchFamily="18" charset="0"/>
              </a:rPr>
              <a:t>There </a:t>
            </a:r>
            <a:r>
              <a:rPr lang="en-US" sz="3200" dirty="0" smtClean="0">
                <a:latin typeface="Times New Roman" panose="02020603050405020304" pitchFamily="18" charset="0"/>
                <a:cs typeface="Times New Roman" panose="02020603050405020304" pitchFamily="18" charset="0"/>
              </a:rPr>
              <a:t>are very many reasons as to why we should concern our self with the above crisis. It affect us, what we do and most of all, it affects our customer base. the following are the most important reasons why:</a:t>
            </a:r>
          </a:p>
          <a:p>
            <a:r>
              <a:rPr lang="en-US" sz="3200" dirty="0" smtClean="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Protect our customer base </a:t>
            </a:r>
          </a:p>
          <a:p>
            <a:pPr marL="0" indent="0">
              <a:buNone/>
            </a:pPr>
            <a:r>
              <a:rPr lang="en-US" sz="3200" dirty="0" smtClean="0">
                <a:latin typeface="Times New Roman" panose="02020603050405020304" pitchFamily="18" charset="0"/>
                <a:cs typeface="Times New Roman" panose="02020603050405020304" pitchFamily="18" charset="0"/>
              </a:rPr>
              <a:t>It </a:t>
            </a:r>
            <a:r>
              <a:rPr lang="en-US" sz="3200" dirty="0">
                <a:latin typeface="Times New Roman" panose="02020603050405020304" pitchFamily="18" charset="0"/>
                <a:cs typeface="Times New Roman" panose="02020603050405020304" pitchFamily="18" charset="0"/>
              </a:rPr>
              <a:t>is important we protect our customer base. This is the time that we are targeting high investment aspirations. We cannot achieve it with a declining customer base because that would mean reduced products and hence reduced net profits. Our stock share price is hitting a good amount, around $168 and we don’t want to depreciate it with minor business issues that we can </a:t>
            </a:r>
            <a:r>
              <a:rPr lang="en-US" sz="3200" dirty="0" smtClean="0">
                <a:latin typeface="Times New Roman" panose="02020603050405020304" pitchFamily="18" charset="0"/>
                <a:cs typeface="Times New Roman" panose="02020603050405020304" pitchFamily="18" charset="0"/>
              </a:rPr>
              <a:t>solve. </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63500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39417"/>
            <a:ext cx="10515600" cy="1325563"/>
          </a:xfrm>
        </p:spPr>
        <p:txBody>
          <a:bodyPr/>
          <a:lstStyle/>
          <a:p>
            <a:r>
              <a:rPr lang="en-US" dirty="0" smtClean="0"/>
              <a:t>Conti…</a:t>
            </a:r>
            <a:endParaRPr lang="en-US" dirty="0"/>
          </a:p>
        </p:txBody>
      </p:sp>
      <p:sp>
        <p:nvSpPr>
          <p:cNvPr id="3" name="Content Placeholder 2"/>
          <p:cNvSpPr>
            <a:spLocks noGrp="1"/>
          </p:cNvSpPr>
          <p:nvPr>
            <p:ph idx="1"/>
          </p:nvPr>
        </p:nvSpPr>
        <p:spPr/>
        <p:txBody>
          <a:bodyPr/>
          <a:lstStyle/>
          <a:p>
            <a:pPr marL="457200" lvl="1" indent="0">
              <a:buNone/>
            </a:pPr>
            <a:r>
              <a:rPr lang="en-US" sz="3200" dirty="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The regard for investors</a:t>
            </a:r>
          </a:p>
          <a:p>
            <a:pPr marL="457200" lvl="1" indent="0">
              <a:buNone/>
            </a:pPr>
            <a:r>
              <a:rPr lang="en-US" sz="3200" dirty="0">
                <a:latin typeface="Times New Roman" panose="02020603050405020304" pitchFamily="18" charset="0"/>
                <a:cs typeface="Times New Roman" panose="02020603050405020304" pitchFamily="18" charset="0"/>
              </a:rPr>
              <a:t>The company is inviting investors, in the way it is performing. So we need to protect our brand name and the legit business that has been associated to us over and over the years. Investors define the tomorrow of the company and there is therefore the need to protect them from such scams. </a:t>
            </a:r>
          </a:p>
          <a:p>
            <a:pPr marL="457200" lvl="1" indent="0">
              <a:buNone/>
            </a:pP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5327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2"/>
            <a:r>
              <a:rPr lang="en-US" sz="3200" b="1" dirty="0" smtClean="0">
                <a:latin typeface="Times New Roman" panose="02020603050405020304" pitchFamily="18" charset="0"/>
                <a:cs typeface="Times New Roman" panose="02020603050405020304" pitchFamily="18" charset="0"/>
              </a:rPr>
              <a:t>Protect our </a:t>
            </a:r>
            <a:r>
              <a:rPr lang="en-US" sz="3200" b="1" dirty="0">
                <a:latin typeface="Times New Roman" panose="02020603050405020304" pitchFamily="18" charset="0"/>
                <a:cs typeface="Times New Roman" panose="02020603050405020304" pitchFamily="18" charset="0"/>
              </a:rPr>
              <a:t>business </a:t>
            </a:r>
            <a:endParaRPr lang="en-US" sz="3200" b="1" dirty="0" smtClean="0">
              <a:latin typeface="Times New Roman" panose="02020603050405020304" pitchFamily="18" charset="0"/>
              <a:cs typeface="Times New Roman" panose="02020603050405020304" pitchFamily="18" charset="0"/>
            </a:endParaRPr>
          </a:p>
          <a:p>
            <a:pPr marL="914400" lvl="2" indent="0">
              <a:buNone/>
            </a:pPr>
            <a:r>
              <a:rPr lang="en-US" sz="3200" dirty="0" smtClean="0">
                <a:latin typeface="Times New Roman" panose="02020603050405020304" pitchFamily="18" charset="0"/>
                <a:cs typeface="Times New Roman" panose="02020603050405020304" pitchFamily="18" charset="0"/>
              </a:rPr>
              <a:t>Another </a:t>
            </a:r>
            <a:r>
              <a:rPr lang="en-US" sz="3200" dirty="0">
                <a:latin typeface="Times New Roman" panose="02020603050405020304" pitchFamily="18" charset="0"/>
                <a:cs typeface="Times New Roman" panose="02020603050405020304" pitchFamily="18" charset="0"/>
              </a:rPr>
              <a:t>reason as to why we need to protect our business is the benefits accrued form the business. Intellectual property rights needs being protected. </a:t>
            </a:r>
          </a:p>
          <a:p>
            <a:pPr marL="914400" lvl="2" indent="0">
              <a:buNone/>
            </a:pPr>
            <a:endParaRPr lang="en-US" sz="32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047148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3575715"/>
          </a:xfrm>
        </p:spPr>
        <p:txBody>
          <a:bodyPr>
            <a:normAutofit/>
          </a:bodyPr>
          <a:lstStyle/>
          <a:p>
            <a:pPr lvl="2"/>
            <a:r>
              <a:rPr lang="en-US" sz="3200" b="1" dirty="0" smtClean="0">
                <a:latin typeface="Times New Roman" panose="02020603050405020304" pitchFamily="18" charset="0"/>
                <a:cs typeface="Times New Roman" panose="02020603050405020304" pitchFamily="18" charset="0"/>
              </a:rPr>
              <a:t>Keep the competitive edge </a:t>
            </a:r>
            <a:r>
              <a:rPr lang="en-US" sz="3200" b="1" dirty="0" smtClean="0">
                <a:latin typeface="Times New Roman" panose="02020603050405020304" pitchFamily="18" charset="0"/>
                <a:cs typeface="Times New Roman" panose="02020603050405020304" pitchFamily="18" charset="0"/>
              </a:rPr>
              <a:t>alive</a:t>
            </a:r>
          </a:p>
          <a:p>
            <a:pPr marL="914400" lvl="2" indent="0">
              <a:buNone/>
            </a:pPr>
            <a:r>
              <a:rPr lang="en-US" sz="3200" dirty="0" smtClean="0">
                <a:latin typeface="Times New Roman" panose="02020603050405020304" pitchFamily="18" charset="0"/>
                <a:cs typeface="Times New Roman" panose="02020603050405020304" pitchFamily="18" charset="0"/>
              </a:rPr>
              <a:t>To </a:t>
            </a:r>
            <a:r>
              <a:rPr lang="en-US" sz="3200" dirty="0">
                <a:latin typeface="Times New Roman" panose="02020603050405020304" pitchFamily="18" charset="0"/>
                <a:cs typeface="Times New Roman" panose="02020603050405020304" pitchFamily="18" charset="0"/>
              </a:rPr>
              <a:t>keep the competitive edge that the company has developed over all these years is also our other target. We cannot build the market and destroy it in a season. This would be very unfair to the investors as well as other resources of the company. </a:t>
            </a:r>
          </a:p>
          <a:p>
            <a:pPr marL="914400" lvl="2" indent="0">
              <a:buNone/>
            </a:pP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74358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lstStyle/>
          <a:p>
            <a:r>
              <a:rPr lang="en-US" dirty="0" smtClean="0">
                <a:latin typeface="Times New Roman" panose="02020603050405020304" pitchFamily="18" charset="0"/>
                <a:cs typeface="Times New Roman" panose="02020603050405020304" pitchFamily="18" charset="0"/>
              </a:rPr>
              <a:t>Conclusion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This company is bound to excel. The major drivers of our company is our products. They are outstanding. To protect the originality and legitimacy of our proceedings, we need to address issues immediately. It is my hope that we remain calm and give ear to all issues but act responsibly. We are initiating a follow up policy to settle off this issues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7867096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Other emerging issues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Other issues that disrupt our company should be forwarded with an immediate effect to the CEO for the necessary steps toward resolutions.</a:t>
            </a:r>
          </a:p>
          <a:p>
            <a:r>
              <a:rPr lang="en-US" sz="3200" dirty="0" smtClean="0">
                <a:latin typeface="Times New Roman" panose="02020603050405020304" pitchFamily="18" charset="0"/>
                <a:cs typeface="Times New Roman" panose="02020603050405020304" pitchFamily="18" charset="0"/>
              </a:rPr>
              <a:t>Thank you!</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935130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748</Words>
  <Application>Microsoft Office PowerPoint</Application>
  <PresentationFormat>Widescreen</PresentationFormat>
  <Paragraphs>55</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Times New Roman</vt:lpstr>
      <vt:lpstr>Office Theme</vt:lpstr>
      <vt:lpstr>UNIT 5 PRESENTATION </vt:lpstr>
      <vt:lpstr>INTRODCUCTION</vt:lpstr>
      <vt:lpstr>HISTORY OF TE CRISIS</vt:lpstr>
      <vt:lpstr>Conti</vt:lpstr>
      <vt:lpstr>Solutions</vt:lpstr>
      <vt:lpstr>Conti..</vt:lpstr>
      <vt:lpstr>Conti…</vt:lpstr>
      <vt:lpstr>Conti…</vt:lpstr>
      <vt:lpstr>Rationale</vt:lpstr>
      <vt:lpstr>Conti…</vt:lpstr>
      <vt:lpstr>Conti…</vt:lpstr>
      <vt:lpstr>Conti…</vt:lpstr>
      <vt:lpstr>Conclusion </vt:lpstr>
      <vt:lpstr>Other emerging issues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5 PRESENTATION</dc:title>
  <dc:creator>James Mulwa</dc:creator>
  <cp:lastModifiedBy>James Mulwa</cp:lastModifiedBy>
  <cp:revision>8</cp:revision>
  <dcterms:created xsi:type="dcterms:W3CDTF">2018-03-03T12:35:24Z</dcterms:created>
  <dcterms:modified xsi:type="dcterms:W3CDTF">2018-03-03T16:03:10Z</dcterms:modified>
</cp:coreProperties>
</file>